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59" r:id="rId5"/>
    <p:sldId id="260" r:id="rId6"/>
    <p:sldId id="261" r:id="rId7"/>
    <p:sldId id="265" r:id="rId8"/>
    <p:sldId id="266" r:id="rId9"/>
    <p:sldId id="267" r:id="rId10"/>
    <p:sldId id="263" r:id="rId11"/>
    <p:sldId id="264"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74"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jpe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pt-BR"/>
              <a:t>Clique para editar o título Mestre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4F56117B-2CD0-4821-A543-85AF2290C17A}" type="datetimeFigureOut">
              <a:rPr lang="pt-BR" smtClean="0"/>
              <a:t>25/10/2019</a:t>
            </a:fld>
            <a:endParaRPr lang="pt-BR"/>
          </a:p>
        </p:txBody>
      </p:sp>
      <p:sp>
        <p:nvSpPr>
          <p:cNvPr id="5" name="Footer Placeholder 4"/>
          <p:cNvSpPr>
            <a:spLocks noGrp="1"/>
          </p:cNvSpPr>
          <p:nvPr>
            <p:ph type="ftr" sz="quarter" idx="11"/>
          </p:nvPr>
        </p:nvSpPr>
        <p:spPr/>
        <p:txBody>
          <a:bodyPr/>
          <a:lstStyle/>
          <a:p>
            <a:endParaRPr lang="pt-BR"/>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36945593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pt-BR"/>
              <a:t>Clique para editar o título Mestre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4F56117B-2CD0-4821-A543-85AF2290C17A}" type="datetimeFigureOut">
              <a:rPr lang="pt-BR" smtClean="0"/>
              <a:t>25/10/2019</a:t>
            </a:fld>
            <a:endParaRPr lang="pt-BR"/>
          </a:p>
        </p:txBody>
      </p:sp>
      <p:sp>
        <p:nvSpPr>
          <p:cNvPr id="5" name="Footer Placeholder 4"/>
          <p:cNvSpPr>
            <a:spLocks noGrp="1"/>
          </p:cNvSpPr>
          <p:nvPr>
            <p:ph type="ftr" sz="quarter" idx="11"/>
          </p:nvPr>
        </p:nvSpPr>
        <p:spPr/>
        <p:txBody>
          <a:bodyPr/>
          <a:lstStyle/>
          <a:p>
            <a:endParaRPr lang="pt-B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40685009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pt-BR"/>
              <a:t>Clique para editar o título Mestre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4F56117B-2CD0-4821-A543-85AF2290C17A}" type="datetimeFigureOut">
              <a:rPr lang="pt-BR" smtClean="0"/>
              <a:t>25/10/2019</a:t>
            </a:fld>
            <a:endParaRPr lang="pt-BR"/>
          </a:p>
        </p:txBody>
      </p:sp>
      <p:sp>
        <p:nvSpPr>
          <p:cNvPr id="5" name="Footer Placeholder 4"/>
          <p:cNvSpPr>
            <a:spLocks noGrp="1"/>
          </p:cNvSpPr>
          <p:nvPr>
            <p:ph type="ftr" sz="quarter" idx="11"/>
          </p:nvPr>
        </p:nvSpPr>
        <p:spPr/>
        <p:txBody>
          <a:bodyPr/>
          <a:lstStyle/>
          <a:p>
            <a:endParaRPr lang="pt-BR"/>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24B41A5-7C5D-45AC-8E45-11653127C791}" type="slidenum">
              <a:rPr lang="pt-BR" smtClean="0"/>
              <a:t>‹nº›</a:t>
            </a:fld>
            <a:endParaRPr lang="pt-BR"/>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9311664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pt-BR"/>
              <a:t>Clique para editar o título Mestre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pt-BR"/>
              <a:t>Clique para editar os estilos de texto Mestres</a:t>
            </a:r>
          </a:p>
        </p:txBody>
      </p:sp>
      <p:sp>
        <p:nvSpPr>
          <p:cNvPr id="5" name="Date Placeholder 4"/>
          <p:cNvSpPr>
            <a:spLocks noGrp="1"/>
          </p:cNvSpPr>
          <p:nvPr>
            <p:ph type="dt" sz="half" idx="10"/>
          </p:nvPr>
        </p:nvSpPr>
        <p:spPr/>
        <p:txBody>
          <a:bodyPr/>
          <a:lstStyle/>
          <a:p>
            <a:fld id="{4F56117B-2CD0-4821-A543-85AF2290C17A}" type="datetimeFigureOut">
              <a:rPr lang="pt-BR" smtClean="0"/>
              <a:t>25/10/2019</a:t>
            </a:fld>
            <a:endParaRPr lang="pt-BR"/>
          </a:p>
        </p:txBody>
      </p:sp>
      <p:sp>
        <p:nvSpPr>
          <p:cNvPr id="6" name="Footer Placeholder 5"/>
          <p:cNvSpPr>
            <a:spLocks noGrp="1"/>
          </p:cNvSpPr>
          <p:nvPr>
            <p:ph type="ftr" sz="quarter" idx="11"/>
          </p:nvPr>
        </p:nvSpPr>
        <p:spPr/>
        <p:txBody>
          <a:bodyPr/>
          <a:lstStyle/>
          <a:p>
            <a:endParaRPr lang="pt-B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9407707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o Cartão de Nom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pt-BR"/>
              <a:t>Clique para editar o título Mestre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pt-BR"/>
              <a:t>Clique para editar os estilos de texto Mestres</a:t>
            </a:r>
          </a:p>
        </p:txBody>
      </p:sp>
      <p:sp>
        <p:nvSpPr>
          <p:cNvPr id="5" name="Date Placeholder 4"/>
          <p:cNvSpPr>
            <a:spLocks noGrp="1"/>
          </p:cNvSpPr>
          <p:nvPr>
            <p:ph type="dt" sz="half" idx="10"/>
          </p:nvPr>
        </p:nvSpPr>
        <p:spPr/>
        <p:txBody>
          <a:bodyPr/>
          <a:lstStyle/>
          <a:p>
            <a:fld id="{4F56117B-2CD0-4821-A543-85AF2290C17A}" type="datetimeFigureOut">
              <a:rPr lang="pt-BR" smtClean="0"/>
              <a:t>25/10/2019</a:t>
            </a:fld>
            <a:endParaRPr lang="pt-BR"/>
          </a:p>
        </p:txBody>
      </p:sp>
      <p:sp>
        <p:nvSpPr>
          <p:cNvPr id="6" name="Footer Placeholder 5"/>
          <p:cNvSpPr>
            <a:spLocks noGrp="1"/>
          </p:cNvSpPr>
          <p:nvPr>
            <p:ph type="ftr" sz="quarter" idx="11"/>
          </p:nvPr>
        </p:nvSpPr>
        <p:spPr/>
        <p:txBody>
          <a:bodyPr/>
          <a:lstStyle/>
          <a:p>
            <a:endParaRPr lang="pt-BR"/>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24B41A5-7C5D-45AC-8E45-11653127C791}" type="slidenum">
              <a:rPr lang="pt-BR" smtClean="0"/>
              <a:t>‹nº›</a:t>
            </a:fld>
            <a:endParaRPr lang="pt-BR"/>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6907793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pt-BR"/>
              <a:t>Clique para editar o título Mestre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pt-BR"/>
              <a:t>Clique para editar os estilos de texto Mestres</a:t>
            </a:r>
          </a:p>
        </p:txBody>
      </p:sp>
      <p:sp>
        <p:nvSpPr>
          <p:cNvPr id="5" name="Date Placeholder 4"/>
          <p:cNvSpPr>
            <a:spLocks noGrp="1"/>
          </p:cNvSpPr>
          <p:nvPr>
            <p:ph type="dt" sz="half" idx="10"/>
          </p:nvPr>
        </p:nvSpPr>
        <p:spPr/>
        <p:txBody>
          <a:bodyPr/>
          <a:lstStyle/>
          <a:p>
            <a:fld id="{4F56117B-2CD0-4821-A543-85AF2290C17A}" type="datetimeFigureOut">
              <a:rPr lang="pt-BR" smtClean="0"/>
              <a:t>25/10/2019</a:t>
            </a:fld>
            <a:endParaRPr lang="pt-BR"/>
          </a:p>
        </p:txBody>
      </p:sp>
      <p:sp>
        <p:nvSpPr>
          <p:cNvPr id="6" name="Footer Placeholder 5"/>
          <p:cNvSpPr>
            <a:spLocks noGrp="1"/>
          </p:cNvSpPr>
          <p:nvPr>
            <p:ph type="ftr" sz="quarter" idx="11"/>
          </p:nvPr>
        </p:nvSpPr>
        <p:spPr/>
        <p:txBody>
          <a:bodyPr/>
          <a:lstStyle/>
          <a:p>
            <a:endParaRPr lang="pt-B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20455374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ncho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F56117B-2CD0-4821-A543-85AF2290C17A}" type="datetimeFigureOut">
              <a:rPr lang="pt-BR" smtClean="0"/>
              <a:t>25/10/2019</a:t>
            </a:fld>
            <a:endParaRPr lang="pt-BR"/>
          </a:p>
        </p:txBody>
      </p:sp>
      <p:sp>
        <p:nvSpPr>
          <p:cNvPr id="5" name="Footer Placeholder 4"/>
          <p:cNvSpPr>
            <a:spLocks noGrp="1"/>
          </p:cNvSpPr>
          <p:nvPr>
            <p:ph type="ftr" sz="quarter" idx="11"/>
          </p:nvPr>
        </p:nvSpPr>
        <p:spPr/>
        <p:txBody>
          <a:bodyPr/>
          <a:lstStyle/>
          <a:p>
            <a:endParaRPr lang="pt-B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22109545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pt-BR"/>
              <a:t>Clique para editar o título Mestre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F56117B-2CD0-4821-A543-85AF2290C17A}" type="datetimeFigureOut">
              <a:rPr lang="pt-BR" smtClean="0"/>
              <a:t>25/10/2019</a:t>
            </a:fld>
            <a:endParaRPr lang="pt-BR"/>
          </a:p>
        </p:txBody>
      </p:sp>
      <p:sp>
        <p:nvSpPr>
          <p:cNvPr id="5" name="Footer Placeholder 4"/>
          <p:cNvSpPr>
            <a:spLocks noGrp="1"/>
          </p:cNvSpPr>
          <p:nvPr>
            <p:ph type="ftr" sz="quarter" idx="11"/>
          </p:nvPr>
        </p:nvSpPr>
        <p:spPr/>
        <p:txBody>
          <a:bodyPr/>
          <a:lstStyle/>
          <a:p>
            <a:endParaRPr lang="pt-B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2784181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pt-BR"/>
              <a:t>Clique para editar o título Mestre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F56117B-2CD0-4821-A543-85AF2290C17A}" type="datetimeFigureOut">
              <a:rPr lang="pt-BR" smtClean="0"/>
              <a:t>25/10/2019</a:t>
            </a:fld>
            <a:endParaRPr lang="pt-BR"/>
          </a:p>
        </p:txBody>
      </p:sp>
      <p:sp>
        <p:nvSpPr>
          <p:cNvPr id="5" name="Footer Placeholder 4"/>
          <p:cNvSpPr>
            <a:spLocks noGrp="1"/>
          </p:cNvSpPr>
          <p:nvPr>
            <p:ph type="ftr" sz="quarter" idx="11"/>
          </p:nvPr>
        </p:nvSpPr>
        <p:spPr/>
        <p:txBody>
          <a:bodyPr/>
          <a:lstStyle/>
          <a:p>
            <a:endParaRPr lang="pt-B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4161057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4F56117B-2CD0-4821-A543-85AF2290C17A}" type="datetimeFigureOut">
              <a:rPr lang="pt-BR" smtClean="0"/>
              <a:t>25/10/2019</a:t>
            </a:fld>
            <a:endParaRPr lang="pt-BR"/>
          </a:p>
        </p:txBody>
      </p:sp>
      <p:sp>
        <p:nvSpPr>
          <p:cNvPr id="5" name="Footer Placeholder 4"/>
          <p:cNvSpPr>
            <a:spLocks noGrp="1"/>
          </p:cNvSpPr>
          <p:nvPr>
            <p:ph type="ftr" sz="quarter" idx="11"/>
          </p:nvPr>
        </p:nvSpPr>
        <p:spPr/>
        <p:txBody>
          <a:bodyPr/>
          <a:lstStyle/>
          <a:p>
            <a:endParaRPr lang="pt-B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1321231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4F56117B-2CD0-4821-A543-85AF2290C17A}" type="datetimeFigureOut">
              <a:rPr lang="pt-BR" smtClean="0"/>
              <a:t>25/10/2019</a:t>
            </a:fld>
            <a:endParaRPr lang="pt-BR"/>
          </a:p>
        </p:txBody>
      </p:sp>
      <p:sp>
        <p:nvSpPr>
          <p:cNvPr id="6" name="Footer Placeholder 5"/>
          <p:cNvSpPr>
            <a:spLocks noGrp="1"/>
          </p:cNvSpPr>
          <p:nvPr>
            <p:ph type="ftr" sz="quarter" idx="11"/>
          </p:nvPr>
        </p:nvSpPr>
        <p:spPr/>
        <p:txBody>
          <a:bodyPr/>
          <a:lstStyle/>
          <a:p>
            <a:endParaRPr lang="pt-BR"/>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2424146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pt-BR"/>
              <a:t>Clique para editar o título Mestre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4F56117B-2CD0-4821-A543-85AF2290C17A}" type="datetimeFigureOut">
              <a:rPr lang="pt-BR" smtClean="0"/>
              <a:t>25/10/2019</a:t>
            </a:fld>
            <a:endParaRPr lang="pt-BR"/>
          </a:p>
        </p:txBody>
      </p:sp>
      <p:sp>
        <p:nvSpPr>
          <p:cNvPr id="8" name="Footer Placeholder 7"/>
          <p:cNvSpPr>
            <a:spLocks noGrp="1"/>
          </p:cNvSpPr>
          <p:nvPr>
            <p:ph type="ftr" sz="quarter" idx="11"/>
          </p:nvPr>
        </p:nvSpPr>
        <p:spPr/>
        <p:txBody>
          <a:bodyPr/>
          <a:lstStyle/>
          <a:p>
            <a:endParaRPr lang="pt-BR"/>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1747228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4F56117B-2CD0-4821-A543-85AF2290C17A}" type="datetimeFigureOut">
              <a:rPr lang="pt-BR" smtClean="0"/>
              <a:t>25/10/2019</a:t>
            </a:fld>
            <a:endParaRPr lang="pt-BR"/>
          </a:p>
        </p:txBody>
      </p:sp>
      <p:sp>
        <p:nvSpPr>
          <p:cNvPr id="4" name="Footer Placeholder 3"/>
          <p:cNvSpPr>
            <a:spLocks noGrp="1"/>
          </p:cNvSpPr>
          <p:nvPr>
            <p:ph type="ftr" sz="quarter" idx="11"/>
          </p:nvPr>
        </p:nvSpPr>
        <p:spPr/>
        <p:txBody>
          <a:bodyPr/>
          <a:lstStyle/>
          <a:p>
            <a:endParaRPr lang="pt-BR"/>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4168733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56117B-2CD0-4821-A543-85AF2290C17A}" type="datetimeFigureOut">
              <a:rPr lang="pt-BR" smtClean="0"/>
              <a:t>25/10/2019</a:t>
            </a:fld>
            <a:endParaRPr lang="pt-BR"/>
          </a:p>
        </p:txBody>
      </p:sp>
      <p:sp>
        <p:nvSpPr>
          <p:cNvPr id="3" name="Footer Placeholder 2"/>
          <p:cNvSpPr>
            <a:spLocks noGrp="1"/>
          </p:cNvSpPr>
          <p:nvPr>
            <p:ph type="ftr" sz="quarter" idx="11"/>
          </p:nvPr>
        </p:nvSpPr>
        <p:spPr/>
        <p:txBody>
          <a:bodyPr/>
          <a:lstStyle/>
          <a:p>
            <a:endParaRPr lang="pt-BR"/>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32871434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pt-BR"/>
              <a:t>Clique para editar o título Mestre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4F56117B-2CD0-4821-A543-85AF2290C17A}" type="datetimeFigureOut">
              <a:rPr lang="pt-BR" smtClean="0"/>
              <a:t>25/10/2019</a:t>
            </a:fld>
            <a:endParaRPr lang="pt-BR"/>
          </a:p>
        </p:txBody>
      </p:sp>
      <p:sp>
        <p:nvSpPr>
          <p:cNvPr id="6" name="Footer Placeholder 5"/>
          <p:cNvSpPr>
            <a:spLocks noGrp="1"/>
          </p:cNvSpPr>
          <p:nvPr>
            <p:ph type="ftr" sz="quarter" idx="11"/>
          </p:nvPr>
        </p:nvSpPr>
        <p:spPr/>
        <p:txBody>
          <a:bodyPr/>
          <a:lstStyle/>
          <a:p>
            <a:endParaRPr lang="pt-BR"/>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52036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4F56117B-2CD0-4821-A543-85AF2290C17A}" type="datetimeFigureOut">
              <a:rPr lang="pt-BR" smtClean="0"/>
              <a:t>25/10/2019</a:t>
            </a:fld>
            <a:endParaRPr lang="pt-BR"/>
          </a:p>
        </p:txBody>
      </p:sp>
      <p:sp>
        <p:nvSpPr>
          <p:cNvPr id="6" name="Footer Placeholder 5"/>
          <p:cNvSpPr>
            <a:spLocks noGrp="1"/>
          </p:cNvSpPr>
          <p:nvPr>
            <p:ph type="ftr" sz="quarter" idx="11"/>
          </p:nvPr>
        </p:nvSpPr>
        <p:spPr/>
        <p:txBody>
          <a:bodyPr/>
          <a:lstStyle/>
          <a:p>
            <a:endParaRPr lang="pt-B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24B41A5-7C5D-45AC-8E45-11653127C791}" type="slidenum">
              <a:rPr lang="pt-BR" smtClean="0"/>
              <a:t>‹nº›</a:t>
            </a:fld>
            <a:endParaRPr lang="pt-BR"/>
          </a:p>
        </p:txBody>
      </p:sp>
    </p:spTree>
    <p:extLst>
      <p:ext uri="{BB962C8B-B14F-4D97-AF65-F5344CB8AC3E}">
        <p14:creationId xmlns:p14="http://schemas.microsoft.com/office/powerpoint/2010/main" val="1875466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pt-BR"/>
              <a:t>Clique para editar o título Mestre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F56117B-2CD0-4821-A543-85AF2290C17A}" type="datetimeFigureOut">
              <a:rPr lang="pt-BR" smtClean="0"/>
              <a:t>25/10/2019</a:t>
            </a:fld>
            <a:endParaRPr lang="pt-BR"/>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pt-BR"/>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24B41A5-7C5D-45AC-8E45-11653127C791}" type="slidenum">
              <a:rPr lang="pt-BR" smtClean="0"/>
              <a:t>‹nº›</a:t>
            </a:fld>
            <a:endParaRPr lang="pt-BR"/>
          </a:p>
        </p:txBody>
      </p:sp>
    </p:spTree>
    <p:extLst>
      <p:ext uri="{BB962C8B-B14F-4D97-AF65-F5344CB8AC3E}">
        <p14:creationId xmlns:p14="http://schemas.microsoft.com/office/powerpoint/2010/main" val="24610075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2.png"/><Relationship Id="rId9"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7.png"/><Relationship Id="rId7" Type="http://schemas.openxmlformats.org/officeDocument/2006/relationships/image" Target="../media/image9.jpeg"/><Relationship Id="rId2" Type="http://schemas.openxmlformats.org/officeDocument/2006/relationships/image" Target="../media/image6.jpeg"/><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8.png"/><Relationship Id="rId4" Type="http://schemas.microsoft.com/office/2007/relationships/hdphoto" Target="../media/hdphoto4.wdp"/><Relationship Id="rId9" Type="http://schemas.microsoft.com/office/2007/relationships/hdphoto" Target="../media/hdphoto6.wdp"/></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3.png"/><Relationship Id="rId4" Type="http://schemas.microsoft.com/office/2007/relationships/hdphoto" Target="../media/hdphoto7.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2522483" y="2932386"/>
            <a:ext cx="7409793" cy="1197686"/>
          </a:xfrm>
        </p:spPr>
        <p:txBody>
          <a:bodyPr>
            <a:noAutofit/>
          </a:bodyPr>
          <a:lstStyle/>
          <a:p>
            <a:r>
              <a:rPr lang="pt-BR" sz="8000" b="1" dirty="0"/>
              <a:t>Comunicação</a:t>
            </a:r>
          </a:p>
        </p:txBody>
      </p:sp>
    </p:spTree>
    <p:extLst>
      <p:ext uri="{BB962C8B-B14F-4D97-AF65-F5344CB8AC3E}">
        <p14:creationId xmlns:p14="http://schemas.microsoft.com/office/powerpoint/2010/main" val="34379238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CD811DE0-C138-49A6-BE33-1CE2027A3582}"/>
              </a:ext>
            </a:extLst>
          </p:cNvPr>
          <p:cNvSpPr txBox="1">
            <a:spLocks/>
          </p:cNvSpPr>
          <p:nvPr/>
        </p:nvSpPr>
        <p:spPr>
          <a:xfrm>
            <a:off x="1393638" y="2442819"/>
            <a:ext cx="9404723" cy="1972361"/>
          </a:xfrm>
          <a:prstGeom prst="rect">
            <a:avLst/>
          </a:prstGeom>
        </p:spPr>
        <p:txBody>
          <a:bodyPr vert="horz" lIns="91440" tIns="45720" rIns="91440" bIns="45720" rtlCol="0" anchor="t">
            <a:normAutofit fontScale="62500" lnSpcReduction="2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11500" dirty="0"/>
              <a:t>Ruídos na Comunicação</a:t>
            </a:r>
          </a:p>
        </p:txBody>
      </p:sp>
      <p:sp>
        <p:nvSpPr>
          <p:cNvPr id="5" name="Título 1">
            <a:extLst>
              <a:ext uri="{FF2B5EF4-FFF2-40B4-BE49-F238E27FC236}">
                <a16:creationId xmlns:a16="http://schemas.microsoft.com/office/drawing/2014/main" id="{0204A45F-EA09-4337-87A4-AC82457B6138}"/>
              </a:ext>
            </a:extLst>
          </p:cNvPr>
          <p:cNvSpPr txBox="1">
            <a:spLocks/>
          </p:cNvSpPr>
          <p:nvPr/>
        </p:nvSpPr>
        <p:spPr>
          <a:xfrm>
            <a:off x="6592185" y="4398567"/>
            <a:ext cx="2788499" cy="309678"/>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r>
              <a:rPr lang="pt-BR" sz="2400" dirty="0"/>
              <a:t>Quando </a:t>
            </a:r>
            <a:r>
              <a:rPr lang="pt-BR" sz="2400" b="1" dirty="0"/>
              <a:t>ocorre?</a:t>
            </a:r>
          </a:p>
        </p:txBody>
      </p:sp>
    </p:spTree>
    <p:extLst>
      <p:ext uri="{BB962C8B-B14F-4D97-AF65-F5344CB8AC3E}">
        <p14:creationId xmlns:p14="http://schemas.microsoft.com/office/powerpoint/2010/main" val="3888227443"/>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FA096681-7756-4294-8AFC-5CFBA3D3DBD6}"/>
              </a:ext>
            </a:extLst>
          </p:cNvPr>
          <p:cNvSpPr>
            <a:spLocks noGrp="1"/>
          </p:cNvSpPr>
          <p:nvPr>
            <p:ph idx="1"/>
          </p:nvPr>
        </p:nvSpPr>
        <p:spPr>
          <a:xfrm>
            <a:off x="1983156" y="393406"/>
            <a:ext cx="8915400" cy="6187668"/>
          </a:xfrm>
        </p:spPr>
        <p:txBody>
          <a:bodyPr>
            <a:normAutofit fontScale="92500" lnSpcReduction="20000"/>
          </a:bodyPr>
          <a:lstStyle/>
          <a:p>
            <a:pPr marL="0" indent="0" algn="just">
              <a:buNone/>
            </a:pPr>
            <a:r>
              <a:rPr lang="pt-BR" b="1" dirty="0"/>
              <a:t>Existem quatro tipos</a:t>
            </a:r>
          </a:p>
          <a:p>
            <a:pPr algn="just"/>
            <a:r>
              <a:rPr lang="pt-BR" dirty="0"/>
              <a:t>Físico</a:t>
            </a:r>
          </a:p>
          <a:p>
            <a:pPr algn="just"/>
            <a:r>
              <a:rPr lang="pt-BR" dirty="0"/>
              <a:t>Fisiológico</a:t>
            </a:r>
          </a:p>
          <a:p>
            <a:pPr algn="just"/>
            <a:r>
              <a:rPr lang="pt-BR" dirty="0"/>
              <a:t>Psicológico</a:t>
            </a:r>
          </a:p>
          <a:p>
            <a:pPr algn="just"/>
            <a:r>
              <a:rPr lang="pt-BR" dirty="0"/>
              <a:t>Semântico</a:t>
            </a:r>
          </a:p>
          <a:p>
            <a:pPr marL="0" indent="0" algn="just">
              <a:buNone/>
            </a:pPr>
            <a:r>
              <a:rPr lang="pt-BR" b="1" dirty="0"/>
              <a:t>Ruído Físico:</a:t>
            </a:r>
          </a:p>
          <a:p>
            <a:pPr algn="just"/>
            <a:r>
              <a:rPr lang="pt-BR" dirty="0"/>
              <a:t>É de origem externa, são barulhos que ocorrem ao redor da conversa. Exemplos: construções, trânsito intenso, aparelho de som com o volume muito alto, entre outros exemplos que dificultam o receptor de ouvir o que está sendo falado.</a:t>
            </a:r>
          </a:p>
          <a:p>
            <a:pPr marL="0" indent="0" algn="just">
              <a:buNone/>
            </a:pPr>
            <a:r>
              <a:rPr lang="pt-BR" b="1" dirty="0"/>
              <a:t>Ruído Fisiológico:</a:t>
            </a:r>
          </a:p>
          <a:p>
            <a:pPr algn="just"/>
            <a:r>
              <a:rPr lang="pt-BR" dirty="0"/>
              <a:t>É qualquer questão fisiológica que bloqueia a comunicação, como problemas de saúde e dores. São problemas que dificultam a fala do comunicador com seus ouvintes, e atrapalham o entendimento do que está precisando ouvir.</a:t>
            </a:r>
          </a:p>
          <a:p>
            <a:pPr marL="0" indent="0" algn="just">
              <a:buNone/>
            </a:pPr>
            <a:r>
              <a:rPr lang="pt-BR" b="1" dirty="0"/>
              <a:t>Ruído Psicológico:</a:t>
            </a:r>
          </a:p>
          <a:p>
            <a:pPr algn="just"/>
            <a:r>
              <a:rPr lang="pt-BR" dirty="0"/>
              <a:t>É quando o indivíduo está dando atenção a uma mensagem e começa a deixar a mente vagar sobre outro assunto. É um ruído presente na cabeça da pessoa, que acaba impedindo o entendimento da mensagem.</a:t>
            </a:r>
          </a:p>
          <a:p>
            <a:pPr marL="0" indent="0" algn="just">
              <a:buNone/>
            </a:pPr>
            <a:r>
              <a:rPr lang="pt-BR" b="1" dirty="0"/>
              <a:t>Ruído Semântico:</a:t>
            </a:r>
          </a:p>
          <a:p>
            <a:pPr algn="just"/>
            <a:r>
              <a:rPr lang="pt-BR" dirty="0"/>
              <a:t>Ocorre quando ouvimos algo com muitos  termos técnicos de uma determinada área que não temos muito conhecimento, ou palavras em idioma desconhecido pelo receptor.</a:t>
            </a:r>
          </a:p>
          <a:p>
            <a:pPr marL="0" indent="0">
              <a:buNone/>
            </a:pPr>
            <a:endParaRPr lang="pt-BR" b="1" dirty="0"/>
          </a:p>
        </p:txBody>
      </p:sp>
    </p:spTree>
    <p:extLst>
      <p:ext uri="{BB962C8B-B14F-4D97-AF65-F5344CB8AC3E}">
        <p14:creationId xmlns:p14="http://schemas.microsoft.com/office/powerpoint/2010/main" val="362029249"/>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Integrantes do Grupo</a:t>
            </a:r>
            <a:endParaRPr lang="pt-BR" dirty="0"/>
          </a:p>
        </p:txBody>
      </p:sp>
      <p:sp>
        <p:nvSpPr>
          <p:cNvPr id="3" name="Espaço Reservado para Conteúdo 2"/>
          <p:cNvSpPr>
            <a:spLocks noGrp="1"/>
          </p:cNvSpPr>
          <p:nvPr>
            <p:ph idx="1"/>
          </p:nvPr>
        </p:nvSpPr>
        <p:spPr/>
        <p:txBody>
          <a:bodyPr>
            <a:normAutofit/>
          </a:bodyPr>
          <a:lstStyle/>
          <a:p>
            <a:r>
              <a:rPr lang="pt-BR" sz="4000" dirty="0" smtClean="0"/>
              <a:t>Bruno;</a:t>
            </a:r>
          </a:p>
          <a:p>
            <a:r>
              <a:rPr lang="pt-BR" sz="4000" dirty="0" smtClean="0"/>
              <a:t>Flávio;</a:t>
            </a:r>
          </a:p>
          <a:p>
            <a:r>
              <a:rPr lang="pt-BR" sz="4000" dirty="0" smtClean="0"/>
              <a:t>Henrique Passos Rodrigues;</a:t>
            </a:r>
          </a:p>
          <a:p>
            <a:r>
              <a:rPr lang="pt-BR" sz="4000" dirty="0" smtClean="0"/>
              <a:t>Murilo.</a:t>
            </a:r>
          </a:p>
        </p:txBody>
      </p:sp>
    </p:spTree>
    <p:extLst>
      <p:ext uri="{BB962C8B-B14F-4D97-AF65-F5344CB8AC3E}">
        <p14:creationId xmlns:p14="http://schemas.microsoft.com/office/powerpoint/2010/main" val="2277430820"/>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444897" y="2355090"/>
            <a:ext cx="9404723" cy="2185379"/>
          </a:xfrm>
        </p:spPr>
        <p:txBody>
          <a:bodyPr/>
          <a:lstStyle/>
          <a:p>
            <a:pPr algn="ctr"/>
            <a:r>
              <a:rPr lang="pt-BR" sz="11500" dirty="0"/>
              <a:t>O que é?</a:t>
            </a:r>
          </a:p>
        </p:txBody>
      </p:sp>
    </p:spTree>
    <p:extLst>
      <p:ext uri="{BB962C8B-B14F-4D97-AF65-F5344CB8AC3E}">
        <p14:creationId xmlns:p14="http://schemas.microsoft.com/office/powerpoint/2010/main" val="2469309217"/>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BC6D6480-87DB-4DA2-82A6-11D7B1818617}"/>
              </a:ext>
            </a:extLst>
          </p:cNvPr>
          <p:cNvSpPr>
            <a:spLocks noGrp="1"/>
          </p:cNvSpPr>
          <p:nvPr>
            <p:ph idx="1"/>
          </p:nvPr>
        </p:nvSpPr>
        <p:spPr>
          <a:xfrm>
            <a:off x="1364512" y="1391116"/>
            <a:ext cx="9462976" cy="4075768"/>
          </a:xfrm>
        </p:spPr>
        <p:txBody>
          <a:bodyPr>
            <a:noAutofit/>
          </a:bodyPr>
          <a:lstStyle/>
          <a:p>
            <a:pPr marL="0" indent="0" algn="just">
              <a:buNone/>
            </a:pPr>
            <a:r>
              <a:rPr lang="pt-BR" sz="2000" dirty="0"/>
              <a:t>Através da comunicação, os seres humanos e os animais partilham diferentes</a:t>
            </a:r>
            <a:r>
              <a:rPr lang="pt-BR" sz="2000" b="1" dirty="0"/>
              <a:t> informações entre si,</a:t>
            </a:r>
            <a:r>
              <a:rPr lang="pt-BR" sz="2000" dirty="0"/>
              <a:t> tornando o ato de comunicar uma atividade essencial para a vida em sociedade.</a:t>
            </a:r>
          </a:p>
          <a:p>
            <a:pPr marL="0" indent="0" algn="just">
              <a:buNone/>
            </a:pPr>
            <a:r>
              <a:rPr lang="pt-BR" sz="2000" dirty="0"/>
              <a:t>Desde o princípio dos tempos, a comunicação foi de importância vital, sendo uma ferramenta de integração, instrução, de troca mútua e desenvolvimento. O processo de comunicação consiste na transmissão de informação entre um emissor e um receptor que descodifica (interpreta) uma determinada mensagem.</a:t>
            </a:r>
          </a:p>
          <a:p>
            <a:pPr marL="0" indent="0" algn="just">
              <a:buNone/>
            </a:pPr>
            <a:r>
              <a:rPr lang="pt-BR" sz="2000" dirty="0"/>
              <a:t>A mensagem é codificada num sistema de sinais definidos que podem ser gestos, sons, indícios, uma língua natural (português, inglês, espanhol, etc.), ou outros códigos que possuem um significado (por exemplo, as cores do semáforo), e transportada até o destinatário através de um canal de comunicação (o meio por onde circula a mensagem, seja por carta, telefone, comunicado na televisão, etc.).</a:t>
            </a:r>
          </a:p>
        </p:txBody>
      </p:sp>
    </p:spTree>
    <p:extLst>
      <p:ext uri="{BB962C8B-B14F-4D97-AF65-F5344CB8AC3E}">
        <p14:creationId xmlns:p14="http://schemas.microsoft.com/office/powerpoint/2010/main" val="2120390682"/>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AC6D69A8-8CAC-4EED-8AB3-321D3289DF3C}"/>
              </a:ext>
            </a:extLst>
          </p:cNvPr>
          <p:cNvSpPr txBox="1">
            <a:spLocks/>
          </p:cNvSpPr>
          <p:nvPr/>
        </p:nvSpPr>
        <p:spPr>
          <a:xfrm>
            <a:off x="1444897" y="2355090"/>
            <a:ext cx="9404723" cy="2185379"/>
          </a:xfrm>
          <a:prstGeom prst="rect">
            <a:avLst/>
          </a:prstGeom>
        </p:spPr>
        <p:txBody>
          <a:bodyPr vert="horz" lIns="91440" tIns="45720" rIns="91440" bIns="45720" rtlCol="0" anchor="t">
            <a:normAutofit fontScale="70000" lnSpcReduction="2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11500" dirty="0"/>
              <a:t>Elementos da Comunicação</a:t>
            </a:r>
          </a:p>
        </p:txBody>
      </p:sp>
    </p:spTree>
    <p:extLst>
      <p:ext uri="{BB962C8B-B14F-4D97-AF65-F5344CB8AC3E}">
        <p14:creationId xmlns:p14="http://schemas.microsoft.com/office/powerpoint/2010/main" val="1212397650"/>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E8B6171B-6490-44BC-B366-AA526A4D2035}"/>
              </a:ext>
            </a:extLst>
          </p:cNvPr>
          <p:cNvSpPr>
            <a:spLocks noGrp="1"/>
          </p:cNvSpPr>
          <p:nvPr>
            <p:ph idx="1"/>
          </p:nvPr>
        </p:nvSpPr>
        <p:spPr>
          <a:xfrm>
            <a:off x="1679944" y="590346"/>
            <a:ext cx="10154093" cy="5831719"/>
          </a:xfrm>
        </p:spPr>
        <p:txBody>
          <a:bodyPr>
            <a:normAutofit fontScale="25000" lnSpcReduction="20000"/>
          </a:bodyPr>
          <a:lstStyle/>
          <a:p>
            <a:pPr marL="0" indent="0" algn="just">
              <a:buNone/>
            </a:pPr>
            <a:r>
              <a:rPr lang="pt-BR" sz="6000" dirty="0"/>
              <a:t>	Compondo seis diferentes tipos, os elementos necessários para determinar uma comunicação são:</a:t>
            </a:r>
          </a:p>
          <a:p>
            <a:pPr algn="just"/>
            <a:r>
              <a:rPr lang="pt-BR" sz="6000" b="1" dirty="0"/>
              <a:t>Emissor</a:t>
            </a:r>
          </a:p>
          <a:p>
            <a:pPr marL="0" indent="0" algn="just">
              <a:buNone/>
            </a:pPr>
            <a:r>
              <a:rPr lang="pt-BR" sz="6000" b="1" dirty="0"/>
              <a:t>       </a:t>
            </a:r>
            <a:r>
              <a:rPr lang="pt-BR" sz="6000" dirty="0"/>
              <a:t>Denominado igualmente por locutor, ou ainda falante, este é dos elementos da comunicação, o mais importante. Isso porque ele tratará de dar início ao estabelecimento de uma atividade comunicativa. Ao emissor corresponde a função de emitir uma determinada mensagem. Esta, por sua vez, será destinada a um ou vários receptores. As situações podem ser desde um diálogo interpessoal até mesmo uma palestra.</a:t>
            </a:r>
          </a:p>
          <a:p>
            <a:pPr algn="just"/>
            <a:r>
              <a:rPr lang="pt-BR" sz="6000" b="1" dirty="0"/>
              <a:t>Mensagem</a:t>
            </a:r>
            <a:endParaRPr lang="pt-BR" sz="6000" dirty="0"/>
          </a:p>
          <a:p>
            <a:pPr marL="0" indent="0" algn="just">
              <a:buNone/>
            </a:pPr>
            <a:r>
              <a:rPr lang="pt-BR" sz="6000" dirty="0"/>
              <a:t>       É o recurso utilizado dentro da comunicação. Ela é a representação verbal ou não-verbal do conteúdo a ser entregue. É, portanto, o conjunto de informações emitidas pelo falante.</a:t>
            </a:r>
          </a:p>
          <a:p>
            <a:pPr algn="just"/>
            <a:r>
              <a:rPr lang="pt-BR" sz="6000" b="1" dirty="0"/>
              <a:t>Canal</a:t>
            </a:r>
            <a:endParaRPr lang="pt-BR" sz="6000" dirty="0"/>
          </a:p>
          <a:p>
            <a:pPr marL="0" indent="0" algn="just">
              <a:buNone/>
            </a:pPr>
            <a:r>
              <a:rPr lang="pt-BR" sz="6000" dirty="0"/>
              <a:t>       O canal de comunicação abrange o local onde (ou por onde) a mensagem será transmitida. Podendo ser, por exemplo, por um telefone, em um jornal, uma revista, televisão ou blog.</a:t>
            </a:r>
          </a:p>
          <a:p>
            <a:pPr algn="just"/>
            <a:r>
              <a:rPr lang="pt-BR" sz="6000" b="1" dirty="0"/>
              <a:t>Código</a:t>
            </a:r>
          </a:p>
          <a:p>
            <a:pPr marL="0" indent="0" algn="just">
              <a:buNone/>
            </a:pPr>
            <a:r>
              <a:rPr lang="pt-BR" sz="6000" b="1" dirty="0"/>
              <a:t>       </a:t>
            </a:r>
            <a:r>
              <a:rPr lang="pt-BR" sz="6000" dirty="0"/>
              <a:t>O código nada mais é que o conjunto de signos a serem utilizados para transmissão da mensagem. Podem ser signos gráficos, como palavras, ou ainda signos imagéticos, como representação de cores para significar uma fala.</a:t>
            </a:r>
          </a:p>
          <a:p>
            <a:pPr algn="just"/>
            <a:r>
              <a:rPr lang="pt-BR" sz="6000" b="1" dirty="0"/>
              <a:t>Contexto</a:t>
            </a:r>
            <a:endParaRPr lang="pt-BR" sz="6000" dirty="0"/>
          </a:p>
          <a:p>
            <a:pPr marL="0" indent="0" algn="just">
              <a:buNone/>
            </a:pPr>
            <a:r>
              <a:rPr lang="pt-BR" sz="6000" dirty="0"/>
              <a:t>       O contexto é a situação comunicativa a qual se encontram emissor e receptor(es). É o ambiente a qual estão inseridos, podendo ser chamado, inclusive, de referente.</a:t>
            </a:r>
          </a:p>
          <a:p>
            <a:pPr algn="just"/>
            <a:r>
              <a:rPr lang="pt-BR" sz="6000" b="1" dirty="0"/>
              <a:t>Receptor</a:t>
            </a:r>
            <a:endParaRPr lang="pt-BR" sz="6000" dirty="0"/>
          </a:p>
          <a:p>
            <a:pPr marL="0" indent="0" algn="just">
              <a:buNone/>
            </a:pPr>
            <a:r>
              <a:rPr lang="pt-BR" sz="6000" dirty="0"/>
              <a:t>       O receptor é aquele que recebe uma mensagem, por um determinado canal, sob um determinado código em um específico contexto. Por fim, é o interlocutor, o ouvinte, a quem a mensagem chega.</a:t>
            </a:r>
          </a:p>
          <a:p>
            <a:endParaRPr lang="pt-BR" dirty="0"/>
          </a:p>
        </p:txBody>
      </p:sp>
    </p:spTree>
    <p:extLst>
      <p:ext uri="{BB962C8B-B14F-4D97-AF65-F5344CB8AC3E}">
        <p14:creationId xmlns:p14="http://schemas.microsoft.com/office/powerpoint/2010/main" val="570312997"/>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BAB5D901-C14B-4ED6-AFE8-1CB980C84BEF}"/>
              </a:ext>
            </a:extLst>
          </p:cNvPr>
          <p:cNvSpPr txBox="1">
            <a:spLocks/>
          </p:cNvSpPr>
          <p:nvPr/>
        </p:nvSpPr>
        <p:spPr>
          <a:xfrm>
            <a:off x="1393638" y="2442819"/>
            <a:ext cx="9404723" cy="1972361"/>
          </a:xfrm>
          <a:prstGeom prst="rect">
            <a:avLst/>
          </a:prstGeom>
        </p:spPr>
        <p:txBody>
          <a:bodyPr vert="horz" lIns="91440" tIns="45720" rIns="91440" bIns="45720" rtlCol="0" anchor="t">
            <a:normAutofit fontScale="62500" lnSpcReduction="20000"/>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11500" dirty="0"/>
              <a:t>Comunicação Verbal e Não Verbal</a:t>
            </a:r>
          </a:p>
        </p:txBody>
      </p:sp>
    </p:spTree>
    <p:extLst>
      <p:ext uri="{BB962C8B-B14F-4D97-AF65-F5344CB8AC3E}">
        <p14:creationId xmlns:p14="http://schemas.microsoft.com/office/powerpoint/2010/main" val="547924587"/>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3A2C58-A047-3746-85AC-41DF139EB6F4}"/>
              </a:ext>
            </a:extLst>
          </p:cNvPr>
          <p:cNvSpPr>
            <a:spLocks noGrp="1"/>
          </p:cNvSpPr>
          <p:nvPr>
            <p:ph type="title"/>
          </p:nvPr>
        </p:nvSpPr>
        <p:spPr/>
        <p:txBody>
          <a:bodyPr/>
          <a:lstStyle/>
          <a:p>
            <a:r>
              <a:rPr lang="pt-BR" dirty="0"/>
              <a:t>Linguagem Verbal</a:t>
            </a:r>
          </a:p>
        </p:txBody>
      </p:sp>
      <p:pic>
        <p:nvPicPr>
          <p:cNvPr id="8" name="Imagem 8">
            <a:extLst>
              <a:ext uri="{FF2B5EF4-FFF2-40B4-BE49-F238E27FC236}">
                <a16:creationId xmlns:a16="http://schemas.microsoft.com/office/drawing/2014/main" id="{44CCEEE3-302D-B24A-BCA6-FFC64E3BC633}"/>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backgroundRemoval t="0" b="100000" l="0" r="100000">
                        <a14:foregroundMark x1="31146" y1="46563" x2="81979" y2="79922"/>
                        <a14:foregroundMark x1="90990" y1="30859" x2="95885" y2="68438"/>
                        <a14:foregroundMark x1="61094" y1="59062" x2="61094" y2="59062"/>
                        <a14:foregroundMark x1="43021" y1="69531" x2="43021" y2="69531"/>
                        <a14:foregroundMark x1="43021" y1="76797" x2="43021" y2="76797"/>
                        <a14:foregroundMark x1="95156" y1="26719" x2="95156" y2="26719"/>
                        <a14:foregroundMark x1="95156" y1="35078" x2="95156" y2="35078"/>
                        <a14:foregroundMark x1="54844" y1="82031" x2="54844" y2="82031"/>
                        <a14:foregroundMark x1="70104" y1="84141" x2="92396" y2="95625"/>
                      </a14:backgroundRemoval>
                    </a14:imgEffect>
                  </a14:imgLayer>
                </a14:imgProps>
              </a:ext>
              <a:ext uri="{28A0092B-C50C-407E-A947-70E740481C1C}">
                <a14:useLocalDpi xmlns:a14="http://schemas.microsoft.com/office/drawing/2010/main" val="0"/>
              </a:ext>
            </a:extLst>
          </a:blip>
          <a:srcRect t="13768"/>
          <a:stretch/>
        </p:blipFill>
        <p:spPr>
          <a:xfrm>
            <a:off x="2101517" y="4433694"/>
            <a:ext cx="2758176" cy="1585625"/>
          </a:xfrm>
          <a:prstGeom prst="rect">
            <a:avLst/>
          </a:prstGeom>
        </p:spPr>
      </p:pic>
      <p:pic>
        <p:nvPicPr>
          <p:cNvPr id="3" name="Imagem 4">
            <a:extLst>
              <a:ext uri="{FF2B5EF4-FFF2-40B4-BE49-F238E27FC236}">
                <a16:creationId xmlns:a16="http://schemas.microsoft.com/office/drawing/2014/main" id="{79EE13DD-FC9B-524B-BDAC-78A885D1D084}"/>
              </a:ext>
            </a:extLst>
          </p:cNvPr>
          <p:cNvPicPr>
            <a:picLocks noChangeAspect="1"/>
          </p:cNvPicPr>
          <p:nvPr/>
        </p:nvPicPr>
        <p:blipFill>
          <a:blip r:embed="rId4" cstate="print">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6932155" y="4238085"/>
            <a:ext cx="2965262" cy="1976841"/>
          </a:xfrm>
          <a:prstGeom prst="rect">
            <a:avLst/>
          </a:prstGeom>
        </p:spPr>
      </p:pic>
      <p:pic>
        <p:nvPicPr>
          <p:cNvPr id="7" name="Imagem 8">
            <a:extLst>
              <a:ext uri="{FF2B5EF4-FFF2-40B4-BE49-F238E27FC236}">
                <a16:creationId xmlns:a16="http://schemas.microsoft.com/office/drawing/2014/main" id="{671E4EB0-BA5A-7A43-9F3D-C9A6E7D2F3E1}"/>
              </a:ext>
            </a:extLst>
          </p:cNvPr>
          <p:cNvPicPr>
            <a:picLocks noChangeAspect="1"/>
          </p:cNvPicPr>
          <p:nvPr/>
        </p:nvPicPr>
        <p:blipFill>
          <a:blip r:embed="rId6" cstate="print">
            <a:extLst>
              <a:ext uri="{BEBA8EAE-BF5A-486C-A8C5-ECC9F3942E4B}">
                <a14:imgProps xmlns:a14="http://schemas.microsoft.com/office/drawing/2010/main">
                  <a14:imgLayer r:embed="rId7">
                    <a14:imgEffect>
                      <a14:backgroundRemoval t="0" b="100000" l="0" r="100000">
                        <a14:foregroundMark x1="38672" y1="20313" x2="38672" y2="20313"/>
                        <a14:foregroundMark x1="67969" y1="81836" x2="67969" y2="81836"/>
                        <a14:foregroundMark x1="68164" y1="41797" x2="68164" y2="41797"/>
                        <a14:foregroundMark x1="73828" y1="41016" x2="73828" y2="41016"/>
                      </a14:backgroundRemoval>
                    </a14:imgEffect>
                  </a14:imgLayer>
                </a14:imgProps>
              </a:ext>
              <a:ext uri="{28A0092B-C50C-407E-A947-70E740481C1C}">
                <a14:useLocalDpi xmlns:a14="http://schemas.microsoft.com/office/drawing/2010/main" val="0"/>
              </a:ext>
            </a:extLst>
          </a:blip>
          <a:stretch>
            <a:fillRect/>
          </a:stretch>
        </p:blipFill>
        <p:spPr>
          <a:xfrm>
            <a:off x="9377061" y="2055776"/>
            <a:ext cx="1976841" cy="1976841"/>
          </a:xfrm>
          <a:prstGeom prst="rect">
            <a:avLst/>
          </a:prstGeom>
        </p:spPr>
      </p:pic>
      <p:pic>
        <p:nvPicPr>
          <p:cNvPr id="11" name="Espaço Reservado para Conteúdo 10">
            <a:extLst>
              <a:ext uri="{FF2B5EF4-FFF2-40B4-BE49-F238E27FC236}">
                <a16:creationId xmlns:a16="http://schemas.microsoft.com/office/drawing/2014/main" id="{9C936AF3-33BF-4FD5-86BE-D7E4A08DD621}"/>
              </a:ext>
            </a:extLst>
          </p:cNvPr>
          <p:cNvPicPr>
            <a:picLocks noGrp="1" noChangeAspect="1"/>
          </p:cNvPicPr>
          <p:nvPr>
            <p:ph idx="1"/>
          </p:nvPr>
        </p:nvPicPr>
        <p:blipFill>
          <a:blip r:embed="rId8" cstate="print">
            <a:extLst>
              <a:ext uri="{28A0092B-C50C-407E-A947-70E740481C1C}">
                <a14:useLocalDpi xmlns:a14="http://schemas.microsoft.com/office/drawing/2010/main" val="0"/>
              </a:ext>
            </a:extLst>
          </a:blip>
          <a:stretch>
            <a:fillRect/>
          </a:stretch>
        </p:blipFill>
        <p:spPr>
          <a:xfrm>
            <a:off x="999710" y="1858552"/>
            <a:ext cx="1825376" cy="1825376"/>
          </a:xfrm>
        </p:spPr>
      </p:pic>
      <p:pic>
        <p:nvPicPr>
          <p:cNvPr id="13" name="Imagem 12">
            <a:extLst>
              <a:ext uri="{FF2B5EF4-FFF2-40B4-BE49-F238E27FC236}">
                <a16:creationId xmlns:a16="http://schemas.microsoft.com/office/drawing/2014/main" id="{44139F1F-8568-4189-B30F-E377A51DE0B7}"/>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241394" y="1690688"/>
            <a:ext cx="3173392" cy="2467643"/>
          </a:xfrm>
          <a:prstGeom prst="rect">
            <a:avLst/>
          </a:prstGeom>
        </p:spPr>
      </p:pic>
    </p:spTree>
    <p:extLst>
      <p:ext uri="{BB962C8B-B14F-4D97-AF65-F5344CB8AC3E}">
        <p14:creationId xmlns:p14="http://schemas.microsoft.com/office/powerpoint/2010/main" val="4457491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C9A412-C7E3-FF4C-9DCC-23EC1AD0C577}"/>
              </a:ext>
            </a:extLst>
          </p:cNvPr>
          <p:cNvSpPr>
            <a:spLocks noGrp="1"/>
          </p:cNvSpPr>
          <p:nvPr>
            <p:ph type="title"/>
          </p:nvPr>
        </p:nvSpPr>
        <p:spPr/>
        <p:txBody>
          <a:bodyPr/>
          <a:lstStyle/>
          <a:p>
            <a:r>
              <a:rPr lang="pt-BR"/>
              <a:t>Linguagem Não Verbal</a:t>
            </a:r>
          </a:p>
        </p:txBody>
      </p:sp>
      <p:pic>
        <p:nvPicPr>
          <p:cNvPr id="4" name="Imagem 4">
            <a:extLst>
              <a:ext uri="{FF2B5EF4-FFF2-40B4-BE49-F238E27FC236}">
                <a16:creationId xmlns:a16="http://schemas.microsoft.com/office/drawing/2014/main" id="{DF081F98-6337-BF4E-943A-315DDD798E3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88273" y="1648430"/>
            <a:ext cx="2562008" cy="1993128"/>
          </a:xfrm>
          <a:prstGeom prst="rect">
            <a:avLst/>
          </a:prstGeom>
        </p:spPr>
      </p:pic>
      <p:pic>
        <p:nvPicPr>
          <p:cNvPr id="6" name="Imagem 6">
            <a:extLst>
              <a:ext uri="{FF2B5EF4-FFF2-40B4-BE49-F238E27FC236}">
                <a16:creationId xmlns:a16="http://schemas.microsoft.com/office/drawing/2014/main" id="{0D96F6CD-FA0E-0C40-9F0E-26D81F5010BA}"/>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0" b="100000" l="0" r="100000">
                        <a14:foregroundMark x1="12266" y1="85249" x2="12266" y2="85249"/>
                        <a14:foregroundMark x1="8859" y1="77395" x2="8859" y2="77395"/>
                        <a14:foregroundMark x1="65928" y1="35249" x2="65928" y2="35249"/>
                        <a14:foregroundMark x1="52641" y1="24138" x2="52641" y2="24138"/>
                        <a14:foregroundMark x1="65928" y1="59387" x2="65928" y2="59387"/>
                      </a14:backgroundRemoval>
                    </a14:imgEffect>
                  </a14:imgLayer>
                </a14:imgProps>
              </a:ext>
              <a:ext uri="{28A0092B-C50C-407E-A947-70E740481C1C}">
                <a14:useLocalDpi xmlns:a14="http://schemas.microsoft.com/office/drawing/2010/main" val="0"/>
              </a:ext>
            </a:extLst>
          </a:blip>
          <a:stretch>
            <a:fillRect/>
          </a:stretch>
        </p:blipFill>
        <p:spPr>
          <a:xfrm>
            <a:off x="2844998" y="4299044"/>
            <a:ext cx="2035557" cy="1810155"/>
          </a:xfrm>
          <a:prstGeom prst="rect">
            <a:avLst/>
          </a:prstGeom>
        </p:spPr>
      </p:pic>
      <p:pic>
        <p:nvPicPr>
          <p:cNvPr id="12" name="Imagem 12">
            <a:extLst>
              <a:ext uri="{FF2B5EF4-FFF2-40B4-BE49-F238E27FC236}">
                <a16:creationId xmlns:a16="http://schemas.microsoft.com/office/drawing/2014/main" id="{75E9C346-336B-354C-8541-FBE525C0E1C5}"/>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0" b="100000" l="0" r="100000"/>
                    </a14:imgEffect>
                  </a14:imgLayer>
                </a14:imgProps>
              </a:ext>
              <a:ext uri="{28A0092B-C50C-407E-A947-70E740481C1C}">
                <a14:useLocalDpi xmlns:a14="http://schemas.microsoft.com/office/drawing/2010/main" val="0"/>
              </a:ext>
            </a:extLst>
          </a:blip>
          <a:stretch>
            <a:fillRect/>
          </a:stretch>
        </p:blipFill>
        <p:spPr>
          <a:xfrm>
            <a:off x="7618389" y="4482166"/>
            <a:ext cx="1627034" cy="1627034"/>
          </a:xfrm>
          <a:prstGeom prst="rect">
            <a:avLst/>
          </a:prstGeom>
        </p:spPr>
      </p:pic>
      <p:pic>
        <p:nvPicPr>
          <p:cNvPr id="14" name="Imagem 14">
            <a:extLst>
              <a:ext uri="{FF2B5EF4-FFF2-40B4-BE49-F238E27FC236}">
                <a16:creationId xmlns:a16="http://schemas.microsoft.com/office/drawing/2014/main" id="{4D8FFFE9-D125-0F43-A8F0-43C4FF11C47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704948" y="2044219"/>
            <a:ext cx="1537200" cy="1537200"/>
          </a:xfrm>
          <a:prstGeom prst="rect">
            <a:avLst/>
          </a:prstGeom>
        </p:spPr>
      </p:pic>
      <p:pic>
        <p:nvPicPr>
          <p:cNvPr id="5" name="Imagem 4">
            <a:extLst>
              <a:ext uri="{FF2B5EF4-FFF2-40B4-BE49-F238E27FC236}">
                <a16:creationId xmlns:a16="http://schemas.microsoft.com/office/drawing/2014/main" id="{A0DAA21A-0BDC-468D-9A3A-05B8ACA0CF0D}"/>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0" b="100000" l="0" r="100000">
                        <a14:foregroundMark x1="32452" y1="54410" x2="56490" y2="45319"/>
                        <a14:foregroundMark x1="26202" y1="57666" x2="25481" y2="63636"/>
                        <a14:foregroundMark x1="24038" y1="55631" x2="24038" y2="55631"/>
                        <a14:foregroundMark x1="21875" y1="59566" x2="25481" y2="54410"/>
                        <a14:foregroundMark x1="24038" y1="64043" x2="26923" y2="69199"/>
                        <a14:foregroundMark x1="57933" y1="58480" x2="74760" y2="52917"/>
                        <a14:foregroundMark x1="72115" y1="56445" x2="72115" y2="56445"/>
                        <a14:foregroundMark x1="45192" y1="81547" x2="62981" y2="80733"/>
                        <a14:foregroundMark x1="68510" y1="73948" x2="69231" y2="82768"/>
                        <a14:foregroundMark x1="29808" y1="84668" x2="72837" y2="84668"/>
                        <a14:foregroundMark x1="27644" y1="83175" x2="38221" y2="81547"/>
                        <a14:foregroundMark x1="12740" y1="85482" x2="37500" y2="86296"/>
                      </a14:backgroundRemoval>
                    </a14:imgEffect>
                  </a14:imgLayer>
                </a14:imgProps>
              </a:ext>
              <a:ext uri="{28A0092B-C50C-407E-A947-70E740481C1C}">
                <a14:useLocalDpi xmlns:a14="http://schemas.microsoft.com/office/drawing/2010/main" val="0"/>
              </a:ext>
            </a:extLst>
          </a:blip>
          <a:stretch>
            <a:fillRect/>
          </a:stretch>
        </p:blipFill>
        <p:spPr>
          <a:xfrm>
            <a:off x="5505287" y="1310644"/>
            <a:ext cx="1790167" cy="3171522"/>
          </a:xfrm>
          <a:prstGeom prst="rect">
            <a:avLst/>
          </a:prstGeom>
        </p:spPr>
      </p:pic>
    </p:spTree>
    <p:extLst>
      <p:ext uri="{BB962C8B-B14F-4D97-AF65-F5344CB8AC3E}">
        <p14:creationId xmlns:p14="http://schemas.microsoft.com/office/powerpoint/2010/main" val="189544462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B4184D-29F4-2248-B9ED-1DF04EA3D5A4}"/>
              </a:ext>
            </a:extLst>
          </p:cNvPr>
          <p:cNvSpPr>
            <a:spLocks noGrp="1"/>
          </p:cNvSpPr>
          <p:nvPr>
            <p:ph type="title"/>
          </p:nvPr>
        </p:nvSpPr>
        <p:spPr/>
        <p:txBody>
          <a:bodyPr/>
          <a:lstStyle/>
          <a:p>
            <a:r>
              <a:rPr lang="pt-BR"/>
              <a:t>Linguagem Mista</a:t>
            </a:r>
          </a:p>
        </p:txBody>
      </p:sp>
      <p:pic>
        <p:nvPicPr>
          <p:cNvPr id="8" name="Imagem 8">
            <a:extLst>
              <a:ext uri="{FF2B5EF4-FFF2-40B4-BE49-F238E27FC236}">
                <a16:creationId xmlns:a16="http://schemas.microsoft.com/office/drawing/2014/main" id="{D7E7EC53-63D4-FC4D-8F22-7B415CB9F0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6608" y="1891799"/>
            <a:ext cx="3444159" cy="1537200"/>
          </a:xfrm>
          <a:prstGeom prst="rect">
            <a:avLst/>
          </a:prstGeom>
        </p:spPr>
      </p:pic>
      <p:pic>
        <p:nvPicPr>
          <p:cNvPr id="10" name="Imagem 10">
            <a:extLst>
              <a:ext uri="{FF2B5EF4-FFF2-40B4-BE49-F238E27FC236}">
                <a16:creationId xmlns:a16="http://schemas.microsoft.com/office/drawing/2014/main" id="{FD4002B6-747D-E347-B537-8D044FA4ACC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400" b="100000" l="0" r="100000">
                        <a14:foregroundMark x1="42800" y1="4400" x2="64600" y2="5000"/>
                        <a14:foregroundMark x1="40000" y1="98600" x2="64200" y2="96400"/>
                      </a14:backgroundRemoval>
                    </a14:imgEffect>
                  </a14:imgLayer>
                </a14:imgProps>
              </a:ext>
              <a:ext uri="{28A0092B-C50C-407E-A947-70E740481C1C}">
                <a14:useLocalDpi xmlns:a14="http://schemas.microsoft.com/office/drawing/2010/main" val="0"/>
              </a:ext>
            </a:extLst>
          </a:blip>
          <a:stretch>
            <a:fillRect/>
          </a:stretch>
        </p:blipFill>
        <p:spPr>
          <a:xfrm>
            <a:off x="5382034" y="4148667"/>
            <a:ext cx="2274094" cy="2709333"/>
          </a:xfrm>
          <a:prstGeom prst="rect">
            <a:avLst/>
          </a:prstGeom>
        </p:spPr>
      </p:pic>
      <p:pic>
        <p:nvPicPr>
          <p:cNvPr id="5" name="Imagem 4">
            <a:extLst>
              <a:ext uri="{FF2B5EF4-FFF2-40B4-BE49-F238E27FC236}">
                <a16:creationId xmlns:a16="http://schemas.microsoft.com/office/drawing/2014/main" id="{B8C9214D-45E5-4044-9CFC-D314CB896CE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72015" y="1538836"/>
            <a:ext cx="2243127" cy="2243127"/>
          </a:xfrm>
          <a:prstGeom prst="rect">
            <a:avLst/>
          </a:prstGeom>
        </p:spPr>
      </p:pic>
    </p:spTree>
    <p:extLst>
      <p:ext uri="{BB962C8B-B14F-4D97-AF65-F5344CB8AC3E}">
        <p14:creationId xmlns:p14="http://schemas.microsoft.com/office/powerpoint/2010/main" val="5601851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acho">
  <a:themeElements>
    <a:clrScheme name="Cacho">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Cacho">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acho">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114</TotalTime>
  <Words>217</Words>
  <Application>Microsoft Office PowerPoint</Application>
  <PresentationFormat>Widescreen</PresentationFormat>
  <Paragraphs>43</Paragraphs>
  <Slides>12</Slides>
  <Notes>0</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12</vt:i4>
      </vt:variant>
    </vt:vector>
  </HeadingPairs>
  <TitlesOfParts>
    <vt:vector size="16" baseType="lpstr">
      <vt:lpstr>Arial</vt:lpstr>
      <vt:lpstr>Century Gothic</vt:lpstr>
      <vt:lpstr>Wingdings 3</vt:lpstr>
      <vt:lpstr>Cacho</vt:lpstr>
      <vt:lpstr>Comunicação</vt:lpstr>
      <vt:lpstr>O que é?</vt:lpstr>
      <vt:lpstr>Apresentação do PowerPoint</vt:lpstr>
      <vt:lpstr>Apresentação do PowerPoint</vt:lpstr>
      <vt:lpstr>Apresentação do PowerPoint</vt:lpstr>
      <vt:lpstr>Apresentação do PowerPoint</vt:lpstr>
      <vt:lpstr>Linguagem Verbal</vt:lpstr>
      <vt:lpstr>Linguagem Não Verbal</vt:lpstr>
      <vt:lpstr>Linguagem Mista</vt:lpstr>
      <vt:lpstr>Apresentação do PowerPoint</vt:lpstr>
      <vt:lpstr>Apresentação do PowerPoint</vt:lpstr>
      <vt:lpstr>Integrantes do Grupo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Comunicação</dc:title>
  <dc:creator>Aluno</dc:creator>
  <cp:lastModifiedBy>Henrique</cp:lastModifiedBy>
  <cp:revision>16</cp:revision>
  <dcterms:created xsi:type="dcterms:W3CDTF">2019-10-25T00:18:04Z</dcterms:created>
  <dcterms:modified xsi:type="dcterms:W3CDTF">2019-10-26T00:24:41Z</dcterms:modified>
</cp:coreProperties>
</file>

<file path=docProps/thumbnail.jpeg>
</file>